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58">
          <p15:clr>
            <a:srgbClr val="A4A3A4"/>
          </p15:clr>
        </p15:guide>
        <p15:guide id="2" pos="19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58"/>
        <p:guide pos="19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8B0A0AB5-47A0-4D5A-A54A-5147A97D31D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1700" y="749300"/>
            <a:ext cx="4929188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DCC20A5-9D98-4934-8D50-CB8C7F7F9C2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66BDF6B-A4B2-472A-A680-2FA1ED42F0F2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258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E32012F-118A-4C53-8820-EAEBDE83E15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11588" y="0"/>
            <a:ext cx="29225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890C49F-D24C-4736-AB28-56225BE96C8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372600"/>
            <a:ext cx="292258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AA4390B1-62A7-411E-AD36-AE4D79823F3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11588" y="9372600"/>
            <a:ext cx="29225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fld id="{44BDBF7E-966C-4F9E-BA54-594699E726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94F90A4C-51B1-45EC-8F20-9F507C20037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911E76-2DFE-48E8-931A-861FF22FC625}" type="slidenum">
              <a:rPr lang="en-US" altLang="ja-JP" sz="1300" smtClean="0"/>
              <a:pPr>
                <a:spcBef>
                  <a:spcPct val="0"/>
                </a:spcBef>
              </a:pPr>
              <a:t>1</a:t>
            </a:fld>
            <a:endParaRPr lang="en-US" altLang="ja-JP" sz="13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65DC7CC7-991E-48E1-9567-A27D32E346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49300"/>
            <a:ext cx="4933950" cy="37004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5ADE38A-7AC5-4FB7-B9E4-9173975B3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100" y="4686300"/>
            <a:ext cx="538956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174" tIns="41587" rIns="83174" bIns="41587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C837121-3218-4114-8EA9-ABB8EF125FB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811F62F-BCF2-413C-A9CE-719E253AA0C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9A972-429D-40BC-996E-A3B6C53066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238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488A7D0-0453-48FC-92F4-7831AA2E7C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194F5EC-8E15-4B46-84BE-FD4608C8235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E9144-4AED-4F2D-9B8E-3868905839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802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338138"/>
            <a:ext cx="2055813" cy="57864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6019800" cy="57864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7561BEB-8BC9-48A2-8233-B5C0601CB0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854C365-015C-4C1A-B651-CB76C0552FC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D916F-4F2D-4954-A3BD-4F002478DC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393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B9BE4E0-F7A2-4A53-BC95-00430267F9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5008E81-A91A-4EA2-B159-E83090D8086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38404-935D-4115-A47D-340810DDEB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585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3B7E396-9B22-40D7-B9EE-68EF339327F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631E5EB-C891-4318-B4DC-866249D01D4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870A-6CB4-46D9-8D3D-CEF3A0EF0F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392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27437" cy="34496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1375" y="2674938"/>
            <a:ext cx="3627438" cy="34496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C366EA-4AE1-49C2-94AE-7C45774BC5A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A307691-EC86-4407-8727-A998629B8D8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3ADBA-314A-4932-8B8E-4E8E657888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66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AD95E9B-BB0D-4AF9-A43A-DD261394A1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FBC5BD8E-550E-44A3-9684-135607B55BB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F0FB6-1DDE-47C2-B540-8AC6A4CFE1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622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B216659F-394F-4951-A0B4-B37FC45D250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3EA204D-CC1D-4439-931C-F8D904C4A57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D231B-8317-4966-8409-D492C8A417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3320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4D8DD63D-C7CA-4C5A-B342-3B03011CF72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B1672077-AFF2-4A51-B8A4-EBCDD06C7FF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BAD46-AD91-4DA5-BF3C-4368058B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716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7842011-A1C6-4201-9958-F54284D6FD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6394FAE-6222-4198-B088-E65C9D30041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23F7D-ED24-46DE-9E6F-8322319F4E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349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C696C54-D66F-41D0-A261-6BDBA165C6F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D58D1EC-617A-42DC-9906-2EB082F939A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0B260-9C2E-456E-8101-E7C9D5C50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453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>
            <a:extLst>
              <a:ext uri="{FF2B5EF4-FFF2-40B4-BE49-F238E27FC236}">
                <a16:creationId xmlns:a16="http://schemas.microsoft.com/office/drawing/2014/main" id="{9A33F9FE-A350-44BB-9BBC-6CAC9B5B9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696325" cy="24685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ja-JP" altLang="en-US"/>
          </a:p>
        </p:txBody>
      </p:sp>
      <p:grpSp>
        <p:nvGrpSpPr>
          <p:cNvPr id="1027" name="Group 2">
            <a:extLst>
              <a:ext uri="{FF2B5EF4-FFF2-40B4-BE49-F238E27FC236}">
                <a16:creationId xmlns:a16="http://schemas.microsoft.com/office/drawing/2014/main" id="{3EE41A1B-93C8-444E-BEBE-9C4434F2F3EC}"/>
              </a:ext>
            </a:extLst>
          </p:cNvPr>
          <p:cNvGrpSpPr>
            <a:grpSpLocks/>
          </p:cNvGrpSpPr>
          <p:nvPr/>
        </p:nvGrpSpPr>
        <p:grpSpPr bwMode="auto">
          <a:xfrm>
            <a:off x="211138" y="1679575"/>
            <a:ext cx="8721725" cy="1328738"/>
            <a:chOff x="133" y="1058"/>
            <a:chExt cx="5494" cy="837"/>
          </a:xfrm>
        </p:grpSpPr>
        <p:sp>
          <p:nvSpPr>
            <p:cNvPr id="1033" name="Freeform 3">
              <a:extLst>
                <a:ext uri="{FF2B5EF4-FFF2-40B4-BE49-F238E27FC236}">
                  <a16:creationId xmlns:a16="http://schemas.microsoft.com/office/drawing/2014/main" id="{C586B624-6637-4959-B50B-DD8C20DF5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9" y="1149"/>
              <a:ext cx="1811" cy="449"/>
            </a:xfrm>
            <a:custGeom>
              <a:avLst/>
              <a:gdLst>
                <a:gd name="T0" fmla="*/ 32 w 2706"/>
                <a:gd name="T1" fmla="*/ 0 h 640"/>
                <a:gd name="T2" fmla="*/ 32 w 2706"/>
                <a:gd name="T3" fmla="*/ 0 h 640"/>
                <a:gd name="T4" fmla="*/ 31 w 2706"/>
                <a:gd name="T5" fmla="*/ 1 h 640"/>
                <a:gd name="T6" fmla="*/ 30 w 2706"/>
                <a:gd name="T7" fmla="*/ 1 h 640"/>
                <a:gd name="T8" fmla="*/ 28 w 2706"/>
                <a:gd name="T9" fmla="*/ 1 h 640"/>
                <a:gd name="T10" fmla="*/ 27 w 2706"/>
                <a:gd name="T11" fmla="*/ 2 h 640"/>
                <a:gd name="T12" fmla="*/ 25 w 2706"/>
                <a:gd name="T13" fmla="*/ 2 h 640"/>
                <a:gd name="T14" fmla="*/ 24 w 2706"/>
                <a:gd name="T15" fmla="*/ 3 h 640"/>
                <a:gd name="T16" fmla="*/ 22 w 2706"/>
                <a:gd name="T17" fmla="*/ 4 h 640"/>
                <a:gd name="T18" fmla="*/ 21 w 2706"/>
                <a:gd name="T19" fmla="*/ 4 h 640"/>
                <a:gd name="T20" fmla="*/ 21 w 2706"/>
                <a:gd name="T21" fmla="*/ 4 h 640"/>
                <a:gd name="T22" fmla="*/ 17 w 2706"/>
                <a:gd name="T23" fmla="*/ 6 h 640"/>
                <a:gd name="T24" fmla="*/ 15 w 2706"/>
                <a:gd name="T25" fmla="*/ 6 h 640"/>
                <a:gd name="T26" fmla="*/ 12 w 2706"/>
                <a:gd name="T27" fmla="*/ 7 h 640"/>
                <a:gd name="T28" fmla="*/ 9 w 2706"/>
                <a:gd name="T29" fmla="*/ 8 h 640"/>
                <a:gd name="T30" fmla="*/ 7 w 2706"/>
                <a:gd name="T31" fmla="*/ 9 h 640"/>
                <a:gd name="T32" fmla="*/ 5 w 2706"/>
                <a:gd name="T33" fmla="*/ 10 h 640"/>
                <a:gd name="T34" fmla="*/ 2 w 2706"/>
                <a:gd name="T35" fmla="*/ 10 h 640"/>
                <a:gd name="T36" fmla="*/ 0 w 2706"/>
                <a:gd name="T37" fmla="*/ 11 h 640"/>
                <a:gd name="T38" fmla="*/ 0 w 2706"/>
                <a:gd name="T39" fmla="*/ 11 h 640"/>
                <a:gd name="T40" fmla="*/ 1 w 2706"/>
                <a:gd name="T41" fmla="*/ 11 h 640"/>
                <a:gd name="T42" fmla="*/ 3 w 2706"/>
                <a:gd name="T43" fmla="*/ 12 h 640"/>
                <a:gd name="T44" fmla="*/ 5 w 2706"/>
                <a:gd name="T45" fmla="*/ 12 h 640"/>
                <a:gd name="T46" fmla="*/ 6 w 2706"/>
                <a:gd name="T47" fmla="*/ 13 h 640"/>
                <a:gd name="T48" fmla="*/ 7 w 2706"/>
                <a:gd name="T49" fmla="*/ 13 h 640"/>
                <a:gd name="T50" fmla="*/ 9 w 2706"/>
                <a:gd name="T51" fmla="*/ 13 h 640"/>
                <a:gd name="T52" fmla="*/ 10 w 2706"/>
                <a:gd name="T53" fmla="*/ 13 h 640"/>
                <a:gd name="T54" fmla="*/ 11 w 2706"/>
                <a:gd name="T55" fmla="*/ 13 h 640"/>
                <a:gd name="T56" fmla="*/ 12 w 2706"/>
                <a:gd name="T57" fmla="*/ 13 h 640"/>
                <a:gd name="T58" fmla="*/ 14 w 2706"/>
                <a:gd name="T59" fmla="*/ 13 h 640"/>
                <a:gd name="T60" fmla="*/ 15 w 2706"/>
                <a:gd name="T61" fmla="*/ 13 h 640"/>
                <a:gd name="T62" fmla="*/ 15 w 2706"/>
                <a:gd name="T63" fmla="*/ 13 h 640"/>
                <a:gd name="T64" fmla="*/ 17 w 2706"/>
                <a:gd name="T65" fmla="*/ 13 h 640"/>
                <a:gd name="T66" fmla="*/ 18 w 2706"/>
                <a:gd name="T67" fmla="*/ 13 h 640"/>
                <a:gd name="T68" fmla="*/ 19 w 2706"/>
                <a:gd name="T69" fmla="*/ 13 h 640"/>
                <a:gd name="T70" fmla="*/ 20 w 2706"/>
                <a:gd name="T71" fmla="*/ 13 h 640"/>
                <a:gd name="T72" fmla="*/ 21 w 2706"/>
                <a:gd name="T73" fmla="*/ 13 h 640"/>
                <a:gd name="T74" fmla="*/ 22 w 2706"/>
                <a:gd name="T75" fmla="*/ 13 h 640"/>
                <a:gd name="T76" fmla="*/ 23 w 2706"/>
                <a:gd name="T77" fmla="*/ 13 h 640"/>
                <a:gd name="T78" fmla="*/ 23 w 2706"/>
                <a:gd name="T79" fmla="*/ 12 h 640"/>
                <a:gd name="T80" fmla="*/ 25 w 2706"/>
                <a:gd name="T81" fmla="*/ 12 h 640"/>
                <a:gd name="T82" fmla="*/ 25 w 2706"/>
                <a:gd name="T83" fmla="*/ 12 h 640"/>
                <a:gd name="T84" fmla="*/ 26 w 2706"/>
                <a:gd name="T85" fmla="*/ 11 h 640"/>
                <a:gd name="T86" fmla="*/ 27 w 2706"/>
                <a:gd name="T87" fmla="*/ 11 h 640"/>
                <a:gd name="T88" fmla="*/ 27 w 2706"/>
                <a:gd name="T89" fmla="*/ 11 h 640"/>
                <a:gd name="T90" fmla="*/ 29 w 2706"/>
                <a:gd name="T91" fmla="*/ 10 h 640"/>
                <a:gd name="T92" fmla="*/ 29 w 2706"/>
                <a:gd name="T93" fmla="*/ 10 h 640"/>
                <a:gd name="T94" fmla="*/ 30 w 2706"/>
                <a:gd name="T95" fmla="*/ 9 h 640"/>
                <a:gd name="T96" fmla="*/ 31 w 2706"/>
                <a:gd name="T97" fmla="*/ 9 h 640"/>
                <a:gd name="T98" fmla="*/ 33 w 2706"/>
                <a:gd name="T99" fmla="*/ 8 h 640"/>
                <a:gd name="T100" fmla="*/ 33 w 2706"/>
                <a:gd name="T101" fmla="*/ 8 h 640"/>
                <a:gd name="T102" fmla="*/ 33 w 2706"/>
                <a:gd name="T103" fmla="*/ 8 h 640"/>
                <a:gd name="T104" fmla="*/ 33 w 2706"/>
                <a:gd name="T105" fmla="*/ 8 h 640"/>
                <a:gd name="T106" fmla="*/ 33 w 2706"/>
                <a:gd name="T107" fmla="*/ 0 h 640"/>
                <a:gd name="T108" fmla="*/ 33 w 2706"/>
                <a:gd name="T109" fmla="*/ 0 h 640"/>
                <a:gd name="T110" fmla="*/ 32 w 2706"/>
                <a:gd name="T111" fmla="*/ 0 h 640"/>
                <a:gd name="T112" fmla="*/ 32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" name="Freeform 4">
              <a:extLst>
                <a:ext uri="{FF2B5EF4-FFF2-40B4-BE49-F238E27FC236}">
                  <a16:creationId xmlns:a16="http://schemas.microsoft.com/office/drawing/2014/main" id="{3F908521-DE5A-42E5-83F4-5E5545B5C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0" y="1069"/>
              <a:ext cx="3491" cy="534"/>
            </a:xfrm>
            <a:custGeom>
              <a:avLst/>
              <a:gdLst>
                <a:gd name="T0" fmla="*/ 63 w 5216"/>
                <a:gd name="T1" fmla="*/ 14 h 762"/>
                <a:gd name="T2" fmla="*/ 60 w 5216"/>
                <a:gd name="T3" fmla="*/ 14 h 762"/>
                <a:gd name="T4" fmla="*/ 54 w 5216"/>
                <a:gd name="T5" fmla="*/ 13 h 762"/>
                <a:gd name="T6" fmla="*/ 48 w 5216"/>
                <a:gd name="T7" fmla="*/ 10 h 762"/>
                <a:gd name="T8" fmla="*/ 39 w 5216"/>
                <a:gd name="T9" fmla="*/ 8 h 762"/>
                <a:gd name="T10" fmla="*/ 35 w 5216"/>
                <a:gd name="T11" fmla="*/ 6 h 762"/>
                <a:gd name="T12" fmla="*/ 32 w 5216"/>
                <a:gd name="T13" fmla="*/ 5 h 762"/>
                <a:gd name="T14" fmla="*/ 29 w 5216"/>
                <a:gd name="T15" fmla="*/ 4 h 762"/>
                <a:gd name="T16" fmla="*/ 26 w 5216"/>
                <a:gd name="T17" fmla="*/ 3 h 762"/>
                <a:gd name="T18" fmla="*/ 23 w 5216"/>
                <a:gd name="T19" fmla="*/ 2 h 762"/>
                <a:gd name="T20" fmla="*/ 21 w 5216"/>
                <a:gd name="T21" fmla="*/ 1 h 762"/>
                <a:gd name="T22" fmla="*/ 16 w 5216"/>
                <a:gd name="T23" fmla="*/ 1 h 762"/>
                <a:gd name="T24" fmla="*/ 11 w 5216"/>
                <a:gd name="T25" fmla="*/ 1 h 762"/>
                <a:gd name="T26" fmla="*/ 7 w 5216"/>
                <a:gd name="T27" fmla="*/ 0 h 762"/>
                <a:gd name="T28" fmla="*/ 4 w 5216"/>
                <a:gd name="T29" fmla="*/ 1 h 762"/>
                <a:gd name="T30" fmla="*/ 1 w 5216"/>
                <a:gd name="T31" fmla="*/ 1 h 762"/>
                <a:gd name="T32" fmla="*/ 0 w 5216"/>
                <a:gd name="T33" fmla="*/ 1 h 762"/>
                <a:gd name="T34" fmla="*/ 4 w 5216"/>
                <a:gd name="T35" fmla="*/ 2 h 762"/>
                <a:gd name="T36" fmla="*/ 7 w 5216"/>
                <a:gd name="T37" fmla="*/ 3 h 762"/>
                <a:gd name="T38" fmla="*/ 12 w 5216"/>
                <a:gd name="T39" fmla="*/ 4 h 762"/>
                <a:gd name="T40" fmla="*/ 17 w 5216"/>
                <a:gd name="T41" fmla="*/ 6 h 762"/>
                <a:gd name="T42" fmla="*/ 21 w 5216"/>
                <a:gd name="T43" fmla="*/ 8 h 762"/>
                <a:gd name="T44" fmla="*/ 29 w 5216"/>
                <a:gd name="T45" fmla="*/ 11 h 762"/>
                <a:gd name="T46" fmla="*/ 33 w 5216"/>
                <a:gd name="T47" fmla="*/ 12 h 762"/>
                <a:gd name="T48" fmla="*/ 36 w 5216"/>
                <a:gd name="T49" fmla="*/ 13 h 762"/>
                <a:gd name="T50" fmla="*/ 39 w 5216"/>
                <a:gd name="T51" fmla="*/ 13 h 762"/>
                <a:gd name="T52" fmla="*/ 42 w 5216"/>
                <a:gd name="T53" fmla="*/ 14 h 762"/>
                <a:gd name="T54" fmla="*/ 46 w 5216"/>
                <a:gd name="T55" fmla="*/ 14 h 762"/>
                <a:gd name="T56" fmla="*/ 48 w 5216"/>
                <a:gd name="T57" fmla="*/ 15 h 762"/>
                <a:gd name="T58" fmla="*/ 51 w 5216"/>
                <a:gd name="T59" fmla="*/ 15 h 762"/>
                <a:gd name="T60" fmla="*/ 53 w 5216"/>
                <a:gd name="T61" fmla="*/ 15 h 762"/>
                <a:gd name="T62" fmla="*/ 55 w 5216"/>
                <a:gd name="T63" fmla="*/ 15 h 762"/>
                <a:gd name="T64" fmla="*/ 58 w 5216"/>
                <a:gd name="T65" fmla="*/ 15 h 762"/>
                <a:gd name="T66" fmla="*/ 60 w 5216"/>
                <a:gd name="T67" fmla="*/ 15 h 762"/>
                <a:gd name="T68" fmla="*/ 62 w 5216"/>
                <a:gd name="T69" fmla="*/ 15 h 762"/>
                <a:gd name="T70" fmla="*/ 63 w 5216"/>
                <a:gd name="T71" fmla="*/ 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35" name="Freeform 5">
              <a:extLst>
                <a:ext uri="{FF2B5EF4-FFF2-40B4-BE49-F238E27FC236}">
                  <a16:creationId xmlns:a16="http://schemas.microsoft.com/office/drawing/2014/main" id="{3D4FCECC-51C8-4468-A4AB-B40C42B9E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" y="1076"/>
              <a:ext cx="3443" cy="487"/>
            </a:xfrm>
            <a:custGeom>
              <a:avLst/>
              <a:gdLst>
                <a:gd name="T0" fmla="*/ 0 w 5144"/>
                <a:gd name="T1" fmla="*/ 1 h 694"/>
                <a:gd name="T2" fmla="*/ 0 w 5144"/>
                <a:gd name="T3" fmla="*/ 1 h 694"/>
                <a:gd name="T4" fmla="*/ 1 w 5144"/>
                <a:gd name="T5" fmla="*/ 1 h 694"/>
                <a:gd name="T6" fmla="*/ 1 w 5144"/>
                <a:gd name="T7" fmla="*/ 1 h 694"/>
                <a:gd name="T8" fmla="*/ 2 w 5144"/>
                <a:gd name="T9" fmla="*/ 1 h 694"/>
                <a:gd name="T10" fmla="*/ 3 w 5144"/>
                <a:gd name="T11" fmla="*/ 1 h 694"/>
                <a:gd name="T12" fmla="*/ 3 w 5144"/>
                <a:gd name="T13" fmla="*/ 1 h 694"/>
                <a:gd name="T14" fmla="*/ 5 w 5144"/>
                <a:gd name="T15" fmla="*/ 1 h 694"/>
                <a:gd name="T16" fmla="*/ 5 w 5144"/>
                <a:gd name="T17" fmla="*/ 1 h 694"/>
                <a:gd name="T18" fmla="*/ 7 w 5144"/>
                <a:gd name="T19" fmla="*/ 1 h 694"/>
                <a:gd name="T20" fmla="*/ 8 w 5144"/>
                <a:gd name="T21" fmla="*/ 1 h 694"/>
                <a:gd name="T22" fmla="*/ 9 w 5144"/>
                <a:gd name="T23" fmla="*/ 1 h 694"/>
                <a:gd name="T24" fmla="*/ 11 w 5144"/>
                <a:gd name="T25" fmla="*/ 0 h 694"/>
                <a:gd name="T26" fmla="*/ 13 w 5144"/>
                <a:gd name="T27" fmla="*/ 1 h 694"/>
                <a:gd name="T28" fmla="*/ 15 w 5144"/>
                <a:gd name="T29" fmla="*/ 1 h 694"/>
                <a:gd name="T30" fmla="*/ 17 w 5144"/>
                <a:gd name="T31" fmla="*/ 1 h 694"/>
                <a:gd name="T32" fmla="*/ 18 w 5144"/>
                <a:gd name="T33" fmla="*/ 1 h 694"/>
                <a:gd name="T34" fmla="*/ 21 w 5144"/>
                <a:gd name="T35" fmla="*/ 1 h 694"/>
                <a:gd name="T36" fmla="*/ 23 w 5144"/>
                <a:gd name="T37" fmla="*/ 1 h 694"/>
                <a:gd name="T38" fmla="*/ 26 w 5144"/>
                <a:gd name="T39" fmla="*/ 1 h 694"/>
                <a:gd name="T40" fmla="*/ 28 w 5144"/>
                <a:gd name="T41" fmla="*/ 2 h 694"/>
                <a:gd name="T42" fmla="*/ 31 w 5144"/>
                <a:gd name="T43" fmla="*/ 3 h 694"/>
                <a:gd name="T44" fmla="*/ 34 w 5144"/>
                <a:gd name="T45" fmla="*/ 4 h 694"/>
                <a:gd name="T46" fmla="*/ 37 w 5144"/>
                <a:gd name="T47" fmla="*/ 4 h 694"/>
                <a:gd name="T48" fmla="*/ 40 w 5144"/>
                <a:gd name="T49" fmla="*/ 6 h 694"/>
                <a:gd name="T50" fmla="*/ 44 w 5144"/>
                <a:gd name="T51" fmla="*/ 6 h 694"/>
                <a:gd name="T52" fmla="*/ 47 w 5144"/>
                <a:gd name="T53" fmla="*/ 8 h 694"/>
                <a:gd name="T54" fmla="*/ 50 w 5144"/>
                <a:gd name="T55" fmla="*/ 9 h 694"/>
                <a:gd name="T56" fmla="*/ 54 w 5144"/>
                <a:gd name="T57" fmla="*/ 11 h 694"/>
                <a:gd name="T58" fmla="*/ 58 w 5144"/>
                <a:gd name="T59" fmla="*/ 13 h 694"/>
                <a:gd name="T60" fmla="*/ 62 w 5144"/>
                <a:gd name="T61" fmla="*/ 1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" name="Freeform 6">
              <a:extLst>
                <a:ext uri="{FF2B5EF4-FFF2-40B4-BE49-F238E27FC236}">
                  <a16:creationId xmlns:a16="http://schemas.microsoft.com/office/drawing/2014/main" id="{521BC1C2-C852-4D16-8AD4-316A8C638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3" y="1068"/>
              <a:ext cx="2083" cy="409"/>
            </a:xfrm>
            <a:custGeom>
              <a:avLst/>
              <a:gdLst>
                <a:gd name="T0" fmla="*/ 0 w 3112"/>
                <a:gd name="T1" fmla="*/ 12 h 584"/>
                <a:gd name="T2" fmla="*/ 0 w 3112"/>
                <a:gd name="T3" fmla="*/ 12 h 584"/>
                <a:gd name="T4" fmla="*/ 1 w 3112"/>
                <a:gd name="T5" fmla="*/ 11 h 584"/>
                <a:gd name="T6" fmla="*/ 4 w 3112"/>
                <a:gd name="T7" fmla="*/ 10 h 584"/>
                <a:gd name="T8" fmla="*/ 6 w 3112"/>
                <a:gd name="T9" fmla="*/ 9 h 584"/>
                <a:gd name="T10" fmla="*/ 9 w 3112"/>
                <a:gd name="T11" fmla="*/ 8 h 584"/>
                <a:gd name="T12" fmla="*/ 11 w 3112"/>
                <a:gd name="T13" fmla="*/ 7 h 584"/>
                <a:gd name="T14" fmla="*/ 14 w 3112"/>
                <a:gd name="T15" fmla="*/ 6 h 584"/>
                <a:gd name="T16" fmla="*/ 17 w 3112"/>
                <a:gd name="T17" fmla="*/ 6 h 584"/>
                <a:gd name="T18" fmla="*/ 20 w 3112"/>
                <a:gd name="T19" fmla="*/ 4 h 584"/>
                <a:gd name="T20" fmla="*/ 23 w 3112"/>
                <a:gd name="T21" fmla="*/ 3 h 584"/>
                <a:gd name="T22" fmla="*/ 26 w 3112"/>
                <a:gd name="T23" fmla="*/ 2 h 584"/>
                <a:gd name="T24" fmla="*/ 27 w 3112"/>
                <a:gd name="T25" fmla="*/ 2 h 584"/>
                <a:gd name="T26" fmla="*/ 29 w 3112"/>
                <a:gd name="T27" fmla="*/ 1 h 584"/>
                <a:gd name="T28" fmla="*/ 31 w 3112"/>
                <a:gd name="T29" fmla="*/ 1 h 584"/>
                <a:gd name="T30" fmla="*/ 32 w 3112"/>
                <a:gd name="T31" fmla="*/ 1 h 584"/>
                <a:gd name="T32" fmla="*/ 33 w 3112"/>
                <a:gd name="T33" fmla="*/ 1 h 584"/>
                <a:gd name="T34" fmla="*/ 35 w 3112"/>
                <a:gd name="T35" fmla="*/ 1 h 584"/>
                <a:gd name="T36" fmla="*/ 36 w 3112"/>
                <a:gd name="T37" fmla="*/ 1 h 584"/>
                <a:gd name="T38" fmla="*/ 3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37" name="Freeform 7">
              <a:extLst>
                <a:ext uri="{FF2B5EF4-FFF2-40B4-BE49-F238E27FC236}">
                  <a16:creationId xmlns:a16="http://schemas.microsoft.com/office/drawing/2014/main" id="{622F656E-A6AC-4D03-AF23-D0A664D20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1058"/>
              <a:ext cx="5494" cy="837"/>
            </a:xfrm>
            <a:custGeom>
              <a:avLst/>
              <a:gdLst>
                <a:gd name="T0" fmla="*/ 101 w 8196"/>
                <a:gd name="T1" fmla="*/ 11 h 1192"/>
                <a:gd name="T2" fmla="*/ 99 w 8196"/>
                <a:gd name="T3" fmla="*/ 12 h 1192"/>
                <a:gd name="T4" fmla="*/ 97 w 8196"/>
                <a:gd name="T5" fmla="*/ 13 h 1192"/>
                <a:gd name="T6" fmla="*/ 95 w 8196"/>
                <a:gd name="T7" fmla="*/ 13 h 1192"/>
                <a:gd name="T8" fmla="*/ 92 w 8196"/>
                <a:gd name="T9" fmla="*/ 14 h 1192"/>
                <a:gd name="T10" fmla="*/ 90 w 8196"/>
                <a:gd name="T11" fmla="*/ 15 h 1192"/>
                <a:gd name="T12" fmla="*/ 87 w 8196"/>
                <a:gd name="T13" fmla="*/ 15 h 1192"/>
                <a:gd name="T14" fmla="*/ 84 w 8196"/>
                <a:gd name="T15" fmla="*/ 15 h 1192"/>
                <a:gd name="T16" fmla="*/ 81 w 8196"/>
                <a:gd name="T17" fmla="*/ 15 h 1192"/>
                <a:gd name="T18" fmla="*/ 78 w 8196"/>
                <a:gd name="T19" fmla="*/ 15 h 1192"/>
                <a:gd name="T20" fmla="*/ 74 w 8196"/>
                <a:gd name="T21" fmla="*/ 15 h 1192"/>
                <a:gd name="T22" fmla="*/ 70 w 8196"/>
                <a:gd name="T23" fmla="*/ 14 h 1192"/>
                <a:gd name="T24" fmla="*/ 66 w 8196"/>
                <a:gd name="T25" fmla="*/ 13 h 1192"/>
                <a:gd name="T26" fmla="*/ 61 w 8196"/>
                <a:gd name="T27" fmla="*/ 12 h 1192"/>
                <a:gd name="T28" fmla="*/ 56 w 8196"/>
                <a:gd name="T29" fmla="*/ 10 h 1192"/>
                <a:gd name="T30" fmla="*/ 51 w 8196"/>
                <a:gd name="T31" fmla="*/ 8 h 1192"/>
                <a:gd name="T32" fmla="*/ 44 w 8196"/>
                <a:gd name="T33" fmla="*/ 6 h 1192"/>
                <a:gd name="T34" fmla="*/ 42 w 8196"/>
                <a:gd name="T35" fmla="*/ 5 h 1192"/>
                <a:gd name="T36" fmla="*/ 36 w 8196"/>
                <a:gd name="T37" fmla="*/ 3 h 1192"/>
                <a:gd name="T38" fmla="*/ 31 w 8196"/>
                <a:gd name="T39" fmla="*/ 2 h 1192"/>
                <a:gd name="T40" fmla="*/ 26 w 8196"/>
                <a:gd name="T41" fmla="*/ 1 h 1192"/>
                <a:gd name="T42" fmla="*/ 22 w 8196"/>
                <a:gd name="T43" fmla="*/ 1 h 1192"/>
                <a:gd name="T44" fmla="*/ 18 w 8196"/>
                <a:gd name="T45" fmla="*/ 0 h 1192"/>
                <a:gd name="T46" fmla="*/ 14 w 8196"/>
                <a:gd name="T47" fmla="*/ 1 h 1192"/>
                <a:gd name="T48" fmla="*/ 11 w 8196"/>
                <a:gd name="T49" fmla="*/ 1 h 1192"/>
                <a:gd name="T50" fmla="*/ 9 w 8196"/>
                <a:gd name="T51" fmla="*/ 1 h 1192"/>
                <a:gd name="T52" fmla="*/ 6 w 8196"/>
                <a:gd name="T53" fmla="*/ 1 h 1192"/>
                <a:gd name="T54" fmla="*/ 5 w 8196"/>
                <a:gd name="T55" fmla="*/ 2 h 1192"/>
                <a:gd name="T56" fmla="*/ 3 w 8196"/>
                <a:gd name="T57" fmla="*/ 3 h 1192"/>
                <a:gd name="T58" fmla="*/ 2 w 8196"/>
                <a:gd name="T59" fmla="*/ 4 h 1192"/>
                <a:gd name="T60" fmla="*/ 1 w 8196"/>
                <a:gd name="T61" fmla="*/ 4 h 1192"/>
                <a:gd name="T62" fmla="*/ 0 w 8196"/>
                <a:gd name="T63" fmla="*/ 5 h 1192"/>
                <a:gd name="T64" fmla="*/ 101 w 8196"/>
                <a:gd name="T65" fmla="*/ 24 h 1192"/>
                <a:gd name="T66" fmla="*/ 101 w 8196"/>
                <a:gd name="T67" fmla="*/ 24 h 1192"/>
                <a:gd name="T68" fmla="*/ 101 w 8196"/>
                <a:gd name="T69" fmla="*/ 11 h 1192"/>
                <a:gd name="T70" fmla="*/ 101 w 8196"/>
                <a:gd name="T71" fmla="*/ 11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8" name="Rectangle 8">
            <a:extLst>
              <a:ext uri="{FF2B5EF4-FFF2-40B4-BE49-F238E27FC236}">
                <a16:creationId xmlns:a16="http://schemas.microsoft.com/office/drawing/2014/main" id="{3C6D97A6-6926-434D-98CB-9DCF2DDCD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407275" cy="344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8</a:t>
            </a:r>
            <a:r>
              <a:rPr lang="ja-JP" altLang="en-GB"/>
              <a:t>レベル目のアウトライン</a:t>
            </a:r>
          </a:p>
          <a:p>
            <a:pPr lvl="0"/>
            <a:r>
              <a:rPr lang="en-GB" altLang="ja-JP"/>
              <a:t>9</a:t>
            </a:r>
            <a:r>
              <a:rPr lang="ja-JP" altLang="en-GB"/>
              <a:t>レベル目のアウトラインマスター テキストの書式設定</a:t>
            </a:r>
          </a:p>
          <a:p>
            <a:pPr lvl="1"/>
            <a:r>
              <a:rPr lang="ja-JP" altLang="en-GB"/>
              <a:t>第 </a:t>
            </a:r>
            <a:r>
              <a:rPr lang="en-GB" altLang="ja-JP"/>
              <a:t>2 </a:t>
            </a:r>
            <a:r>
              <a:rPr lang="ja-JP" altLang="en-GB"/>
              <a:t>レベル</a:t>
            </a:r>
          </a:p>
          <a:p>
            <a:pPr lvl="2"/>
            <a:r>
              <a:rPr lang="ja-JP" altLang="en-GB"/>
              <a:t>第 </a:t>
            </a:r>
            <a:r>
              <a:rPr lang="en-GB" altLang="ja-JP"/>
              <a:t>3 </a:t>
            </a:r>
            <a:r>
              <a:rPr lang="ja-JP" altLang="en-GB"/>
              <a:t>レベル</a:t>
            </a:r>
          </a:p>
          <a:p>
            <a:pPr lvl="3"/>
            <a:r>
              <a:rPr lang="ja-JP" altLang="en-GB"/>
              <a:t>第 </a:t>
            </a:r>
            <a:r>
              <a:rPr lang="en-GB" altLang="ja-JP"/>
              <a:t>4 </a:t>
            </a:r>
            <a:r>
              <a:rPr lang="ja-JP" altLang="en-GB"/>
              <a:t>レベル</a:t>
            </a:r>
          </a:p>
          <a:p>
            <a:pPr lvl="4"/>
            <a:r>
              <a:rPr lang="ja-JP" altLang="en-GB"/>
              <a:t>第 </a:t>
            </a:r>
            <a:r>
              <a:rPr lang="en-GB" altLang="ja-JP"/>
              <a:t>5 </a:t>
            </a:r>
            <a:r>
              <a:rPr lang="ja-JP" altLang="en-GB"/>
              <a:t>レベル</a:t>
            </a:r>
          </a:p>
        </p:txBody>
      </p:sp>
      <p:sp>
        <p:nvSpPr>
          <p:cNvPr id="1029" name="Rectangle 9">
            <a:extLst>
              <a:ext uri="{FF2B5EF4-FFF2-40B4-BE49-F238E27FC236}">
                <a16:creationId xmlns:a16="http://schemas.microsoft.com/office/drawing/2014/main" id="{FA182C61-8A44-45B3-84C8-341936707A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28013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タイトルテキストの書式を編集するにはクリックします。マスター タイトルの書式設定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153CE016-312D-481E-9B70-31205836C13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164138" y="6249988"/>
            <a:ext cx="3784600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+mn-lt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1031" name="Text Box 11">
            <a:extLst>
              <a:ext uri="{FF2B5EF4-FFF2-40B4-BE49-F238E27FC236}">
                <a16:creationId xmlns:a16="http://schemas.microsoft.com/office/drawing/2014/main" id="{6C402D9E-00DE-4A39-85F0-9B994269E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6249988"/>
            <a:ext cx="37861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ja-JP" altLang="en-US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E50B76D5-2849-45FC-AFB3-C05FCA89940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6046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fld id="{9109B3E7-ED9F-4E1E-81A7-EF8537F4EC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図 7">
            <a:extLst>
              <a:ext uri="{FF2B5EF4-FFF2-40B4-BE49-F238E27FC236}">
                <a16:creationId xmlns:a16="http://schemas.microsoft.com/office/drawing/2014/main" id="{99F15C68-1125-4EAB-AC25-241D40586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2682875"/>
            <a:ext cx="3679825" cy="276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1">
            <a:extLst>
              <a:ext uri="{FF2B5EF4-FFF2-40B4-BE49-F238E27FC236}">
                <a16:creationId xmlns:a16="http://schemas.microsoft.com/office/drawing/2014/main" id="{34ACB12C-A27E-4591-A951-90D16BAA1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25" y="560388"/>
            <a:ext cx="7037388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28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</a:t>
            </a:r>
            <a:r>
              <a:rPr lang="ja-JP" altLang="en-US" sz="28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レディメイド：</a:t>
            </a:r>
            <a:r>
              <a:rPr lang="ja-JP" altLang="en-US" sz="2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マスクケース</a:t>
            </a:r>
            <a:r>
              <a:rPr lang="ja-JP" altLang="en-US" sz="20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（ﾌｧｲﾙﾀｲﾌﾟ） </a:t>
            </a:r>
            <a:r>
              <a:rPr lang="ja-JP" altLang="ja-JP" sz="28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］</a:t>
            </a:r>
          </a:p>
        </p:txBody>
      </p:sp>
      <p:sp>
        <p:nvSpPr>
          <p:cNvPr id="9220" name="Line 2">
            <a:extLst>
              <a:ext uri="{FF2B5EF4-FFF2-40B4-BE49-F238E27FC236}">
                <a16:creationId xmlns:a16="http://schemas.microsoft.com/office/drawing/2014/main" id="{5AFDF6DE-85EE-4359-87DB-678B2C2FC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6021388"/>
            <a:ext cx="8207375" cy="1587"/>
          </a:xfrm>
          <a:prstGeom prst="line">
            <a:avLst/>
          </a:prstGeom>
          <a:noFill/>
          <a:ln w="9360">
            <a:solidFill>
              <a:srgbClr val="31B6F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7BD13C2F-F407-40E4-AFEE-9C8047E9A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075" y="6092825"/>
            <a:ext cx="47164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4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lang="en-US" altLang="ja-JP" sz="14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338-0004</a:t>
            </a:r>
            <a:r>
              <a:rPr lang="ja-JP" altLang="ja-JP" sz="14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埼玉県さいたま市中央区本町西</a:t>
            </a:r>
            <a:r>
              <a:rPr lang="en-US" altLang="ja-JP" sz="14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4-16-15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4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048-853-5221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id="{72DFE486-4E86-4911-A2DE-532006307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365625"/>
            <a:ext cx="3522662" cy="120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ｻｲｽﾞ：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210×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120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㎜</a:t>
            </a:r>
            <a:br>
              <a:rPr lang="en-US" altLang="ja-JP" sz="1200" dirty="0">
                <a:latin typeface="ＭＳ Ｐ明朝" charset="-128"/>
                <a:ea typeface="ＭＳ Ｐ明朝" charset="-128"/>
              </a:rPr>
            </a:b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素材：</a:t>
            </a:r>
            <a:r>
              <a:rPr lang="ja-JP" altLang="ja-JP" sz="1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抗菌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（ﾎﾟﾘﾌﾟﾛﾋﾟﾚﾝ）半透明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0.2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㎜厚</a:t>
            </a:r>
            <a:b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印刷：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UV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ｵﾌｾｯﾄ印刷　白＋４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＋抗菌ﾆｽ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</a:t>
            </a:r>
            <a:b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梱包：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</a:t>
            </a:r>
            <a:b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納期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ご入金確認後　営業日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日で発送</a:t>
            </a:r>
            <a:b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生産地：日本　埼玉県</a:t>
            </a:r>
          </a:p>
        </p:txBody>
      </p:sp>
      <p:pic>
        <p:nvPicPr>
          <p:cNvPr id="9223" name="Picture 6">
            <a:extLst>
              <a:ext uri="{FF2B5EF4-FFF2-40B4-BE49-F238E27FC236}">
                <a16:creationId xmlns:a16="http://schemas.microsoft.com/office/drawing/2014/main" id="{7E68E280-2D8B-46E7-B6A2-D0D8E1D33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092825"/>
            <a:ext cx="28860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4" name="Picture 13">
            <a:extLst>
              <a:ext uri="{FF2B5EF4-FFF2-40B4-BE49-F238E27FC236}">
                <a16:creationId xmlns:a16="http://schemas.microsoft.com/office/drawing/2014/main" id="{CA87AFBE-07D3-41DC-A673-75690ABCE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22338"/>
            <a:ext cx="3527425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5" name="図 2">
            <a:extLst>
              <a:ext uri="{FF2B5EF4-FFF2-40B4-BE49-F238E27FC236}">
                <a16:creationId xmlns:a16="http://schemas.microsoft.com/office/drawing/2014/main" id="{8946CDE0-44D4-4404-916F-9BFF98AA3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2014538"/>
            <a:ext cx="2368550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テキスト ボックス 17">
            <a:extLst>
              <a:ext uri="{FF2B5EF4-FFF2-40B4-BE49-F238E27FC236}">
                <a16:creationId xmlns:a16="http://schemas.microsoft.com/office/drawing/2014/main" id="{0A904D86-15E0-4AB9-BBE3-3A879ED6C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8" y="5278438"/>
            <a:ext cx="668337" cy="6461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kumimoji="1" lang="ja-JP" altLang="en-US"/>
              <a:t>色</a:t>
            </a:r>
            <a:br>
              <a:rPr kumimoji="1" lang="en-US" altLang="ja-JP"/>
            </a:br>
            <a:r>
              <a:rPr kumimoji="1" lang="en-US" altLang="ja-JP"/>
              <a:t>2</a:t>
            </a:r>
            <a:r>
              <a:rPr kumimoji="1" lang="ja-JP" altLang="en-US"/>
              <a:t>種</a:t>
            </a:r>
          </a:p>
        </p:txBody>
      </p:sp>
      <p:sp>
        <p:nvSpPr>
          <p:cNvPr id="9231" name="Rectangle 5">
            <a:extLst>
              <a:ext uri="{FF2B5EF4-FFF2-40B4-BE49-F238E27FC236}">
                <a16:creationId xmlns:a16="http://schemas.microsoft.com/office/drawing/2014/main" id="{19AE4EE6-E73F-439B-9CD9-6FBA9177C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2263" y="2832100"/>
            <a:ext cx="3446462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当社メリット：</a:t>
            </a:r>
            <a:r>
              <a:rPr lang="en-US" altLang="ja-JP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SIAA</a:t>
            </a:r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マーク付</a:t>
            </a:r>
            <a:endParaRPr lang="ja-JP" altLang="ja-JP" sz="160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自社開発「抗菌</a:t>
            </a:r>
            <a:r>
              <a:rPr lang="en-US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」＋抗菌ニスにより、</a:t>
            </a:r>
            <a:r>
              <a:rPr lang="ja-JP" altLang="ja-JP" sz="1600" b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外側も内側もどっちも抗菌</a:t>
            </a:r>
            <a:r>
              <a:rPr lang="ja-JP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en-US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OPP</a:t>
            </a:r>
            <a:r>
              <a:rPr lang="ja-JP" altLang="en-US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袋入や名入のｵﾌﾟｼｮﾝも対応可</a:t>
            </a:r>
            <a:endParaRPr lang="en-US" altLang="ja-JP" sz="160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232" name="Rectangle 7">
            <a:extLst>
              <a:ext uri="{FF2B5EF4-FFF2-40B4-BE49-F238E27FC236}">
                <a16:creationId xmlns:a16="http://schemas.microsoft.com/office/drawing/2014/main" id="{383ED5E3-C952-49C8-BF11-B6E4D8165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1276350"/>
            <a:ext cx="4730750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商品特徴：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600" b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600" b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すぐ欲しいに対応</a:t>
            </a:r>
            <a:r>
              <a:rPr lang="en-US" altLang="ja-JP" sz="1600" b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!!</a:t>
            </a:r>
            <a:r>
              <a:rPr lang="ja-JP" altLang="en-US" sz="1600" b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（印刷済　在庫商品設定）</a:t>
            </a:r>
            <a:endParaRPr lang="ja-JP" altLang="ja-JP" sz="1600" b="1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kumimoji="1" lang="ja-JP" altLang="en-US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マスク・ハガキ・各種チケットが入る、</a:t>
            </a:r>
            <a:endParaRPr kumimoji="1" lang="en-US" altLang="ja-JP" sz="160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kumimoji="1" lang="ja-JP" altLang="en-US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ちょっと大きめサイズ♪</a:t>
            </a:r>
            <a:endParaRPr kumimoji="1" lang="en-US" altLang="ja-JP" sz="160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600" b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全国一律送料込み価格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（離島除く）</a:t>
            </a:r>
            <a:endParaRPr lang="ja-JP" altLang="ja-JP" sz="120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9233" name="図 26" descr="食品, 挿絵 が含まれている画像&#10;&#10;自動的に生成された説明">
            <a:extLst>
              <a:ext uri="{FF2B5EF4-FFF2-40B4-BE49-F238E27FC236}">
                <a16:creationId xmlns:a16="http://schemas.microsoft.com/office/drawing/2014/main" id="{3A746562-4B62-4D1F-B48B-2A070AA90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2014538"/>
            <a:ext cx="113823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4" name="図 11">
            <a:extLst>
              <a:ext uri="{FF2B5EF4-FFF2-40B4-BE49-F238E27FC236}">
                <a16:creationId xmlns:a16="http://schemas.microsoft.com/office/drawing/2014/main" id="{BA826207-43B8-479C-9FAB-6B8BD9E12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3533775"/>
            <a:ext cx="17541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円形吹き出し 23">
            <a:extLst>
              <a:ext uri="{FF2B5EF4-FFF2-40B4-BE49-F238E27FC236}">
                <a16:creationId xmlns:a16="http://schemas.microsoft.com/office/drawing/2014/main" id="{BA627F22-D6FC-4F95-BA2C-2CAAA0085397}"/>
              </a:ext>
            </a:extLst>
          </p:cNvPr>
          <p:cNvSpPr/>
          <p:nvPr/>
        </p:nvSpPr>
        <p:spPr>
          <a:xfrm>
            <a:off x="4143375" y="3408363"/>
            <a:ext cx="1108075" cy="609600"/>
          </a:xfrm>
          <a:prstGeom prst="wedgeEllipseCallout">
            <a:avLst>
              <a:gd name="adj1" fmla="val -31142"/>
              <a:gd name="adj2" fmla="val 103303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ja-JP" altLang="en-US" dirty="0">
                <a:solidFill>
                  <a:schemeClr val="accent2">
                    <a:lumMod val="75000"/>
                  </a:schemeClr>
                </a:solidFill>
              </a:rPr>
              <a:t>カチっ</a:t>
            </a:r>
          </a:p>
        </p:txBody>
      </p:sp>
      <p:cxnSp>
        <p:nvCxnSpPr>
          <p:cNvPr id="9236" name="コネクタ: 曲線 20">
            <a:extLst>
              <a:ext uri="{FF2B5EF4-FFF2-40B4-BE49-F238E27FC236}">
                <a16:creationId xmlns:a16="http://schemas.microsoft.com/office/drawing/2014/main" id="{A4CAE106-9D3C-429B-AF62-0E8F24185E8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28988" y="3324225"/>
            <a:ext cx="914400" cy="914400"/>
          </a:xfrm>
          <a:prstGeom prst="curvedConnector3">
            <a:avLst>
              <a:gd name="adj1" fmla="val 56185"/>
            </a:avLst>
          </a:prstGeom>
          <a:noFill/>
          <a:ln w="25400" algn="ctr">
            <a:solidFill>
              <a:srgbClr val="FF0000"/>
            </a:solidFill>
            <a:round/>
            <a:headEnd type="none" w="lg" len="lg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" name="図 20">
            <a:extLst>
              <a:ext uri="{FF2B5EF4-FFF2-40B4-BE49-F238E27FC236}">
                <a16:creationId xmlns:a16="http://schemas.microsoft.com/office/drawing/2014/main" id="{24C7C197-5F38-4B65-BDBE-CE2D4E81E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19" y="4871628"/>
            <a:ext cx="1912937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FF4AF0-07BE-4B9C-962B-00C730CC7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49" y="4944653"/>
            <a:ext cx="1143000" cy="10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テキスト ボックス 2">
            <a:extLst>
              <a:ext uri="{FF2B5EF4-FFF2-40B4-BE49-F238E27FC236}">
                <a16:creationId xmlns:a16="http://schemas.microsoft.com/office/drawing/2014/main" id="{0A1C153A-1EF1-411C-A8F6-461C6102D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631" y="5843178"/>
            <a:ext cx="7667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dirty="0"/>
              <a:t>ﾅﾁｭﾗﾙ</a:t>
            </a:r>
          </a:p>
        </p:txBody>
      </p:sp>
      <p:sp>
        <p:nvSpPr>
          <p:cNvPr id="24" name="テキスト ボックス 26">
            <a:extLst>
              <a:ext uri="{FF2B5EF4-FFF2-40B4-BE49-F238E27FC236}">
                <a16:creationId xmlns:a16="http://schemas.microsoft.com/office/drawing/2014/main" id="{BDCA073F-21ED-498F-A042-59A8D17BC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399" y="5843178"/>
            <a:ext cx="10017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dirty="0"/>
              <a:t>ﾀﾞｰｸﾌﾞﾗｳﾝ</a:t>
            </a:r>
          </a:p>
        </p:txBody>
      </p:sp>
      <p:sp>
        <p:nvSpPr>
          <p:cNvPr id="26" name="テキスト ボックス 27">
            <a:extLst>
              <a:ext uri="{FF2B5EF4-FFF2-40B4-BE49-F238E27FC236}">
                <a16:creationId xmlns:a16="http://schemas.microsoft.com/office/drawing/2014/main" id="{1DE17404-6FDD-4C70-8530-D208D6D52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158" y="6587331"/>
            <a:ext cx="25415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r"/>
            <a:r>
              <a:rPr kumimoji="1" lang="en-US" altLang="ja-JP" sz="1200" dirty="0"/>
              <a:t>※</a:t>
            </a:r>
            <a:r>
              <a:rPr kumimoji="1" lang="ja-JP" altLang="en-US" sz="1200" dirty="0"/>
              <a:t>マスクは同梱されておりません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andara"/>
        <a:ea typeface="ＭＳ Ｐゴシック"/>
        <a:cs typeface=""/>
      </a:majorFont>
      <a:minorFont>
        <a:latin typeface="Candar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163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大森 誠</cp:lastModifiedBy>
  <cp:revision>26</cp:revision>
  <cp:lastPrinted>2020-12-17T05:29:53Z</cp:lastPrinted>
  <dcterms:created xsi:type="dcterms:W3CDTF">1601-01-01T00:00:00Z</dcterms:created>
  <dcterms:modified xsi:type="dcterms:W3CDTF">2020-12-24T03:43:11Z</dcterms:modified>
</cp:coreProperties>
</file>